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rjEvs8a1iRuKnzilxdLYvQ7hJ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MP Climatización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CAPSTONE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0" name="Google Shape;1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MP Climatización </a:t>
            </a:r>
            <a:endParaRPr/>
          </a:p>
        </p:txBody>
      </p:sp>
      <p:sp>
        <p:nvSpPr>
          <p:cNvPr id="182" name="Google Shape;182;p10"/>
          <p:cNvSpPr txBox="1"/>
          <p:nvPr/>
        </p:nvSpPr>
        <p:spPr>
          <a:xfrm>
            <a:off x="78225" y="7382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/>
          </a:p>
        </p:txBody>
      </p:sp>
      <p:cxnSp>
        <p:nvCxnSpPr>
          <p:cNvPr id="183" name="Google Shape;183;p10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10"/>
          <p:cNvSpPr txBox="1"/>
          <p:nvPr/>
        </p:nvSpPr>
        <p:spPr>
          <a:xfrm>
            <a:off x="672150" y="1384750"/>
            <a:ext cx="10847700" cy="5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este proyecto se implementaron varias </a:t>
            </a: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</a:t>
            </a: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garantizar el correcto funcionamiento, diseño atractivo y facilidad de uso de la </a:t>
            </a: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web.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900" y="2181650"/>
            <a:ext cx="1579200" cy="15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5">
            <a:alphaModFix/>
          </a:blip>
          <a:srcRect b="20014" l="22017" r="-43391" t="-41388"/>
          <a:stretch/>
        </p:blipFill>
        <p:spPr>
          <a:xfrm>
            <a:off x="1776625" y="1178925"/>
            <a:ext cx="2627948" cy="262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9275" y="1805325"/>
            <a:ext cx="2439398" cy="243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7599" y="4335699"/>
            <a:ext cx="1956125" cy="194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3" name="Google Shape;19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 txBox="1"/>
          <p:nvPr/>
        </p:nvSpPr>
        <p:spPr>
          <a:xfrm>
            <a:off x="1" y="1360773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/>
          </a:p>
        </p:txBody>
      </p:sp>
      <p:pic>
        <p:nvPicPr>
          <p:cNvPr id="195" name="Google Shape;1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900" y="2701475"/>
            <a:ext cx="5177800" cy="25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5825" y="2701475"/>
            <a:ext cx="5016229" cy="258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1" name="Google Shape;2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1"/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24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7" name="Google Shape;2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4"/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/>
          </a:p>
        </p:txBody>
      </p:sp>
    </p:spTree>
  </p:cSld>
  <p:clrMapOvr>
    <a:masterClrMapping/>
  </p:clrMapOvr>
  <p:transition spd="slow">
    <p:wipe dir="l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4121026" y="1710819"/>
            <a:ext cx="7633494" cy="4350553"/>
            <a:chOff x="0" y="0"/>
            <a:chExt cx="7633494" cy="4350553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 txBox="1"/>
            <p:nvPr/>
          </p:nvSpPr>
          <p:spPr>
            <a:xfrm>
              <a:off x="1662653" y="0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Angel Nuñez 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Equipo de Desarrollo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35954" y="135954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0" y="1495502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1662653" y="1495502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Nicolas Luna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Product Owner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35954" y="1631457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0" y="2991005"/>
              <a:ext cx="7633494" cy="1359548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62653" y="2991005"/>
              <a:ext cx="5970840" cy="13595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9050" lIns="99050" spcFirstLastPara="1" rIns="99050" wrap="square" tIns="990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CL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Luis Maureira 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b="0" i="0" lang="es-CL" sz="2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s-CL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Desarrollo</a:t>
              </a:r>
              <a:endPara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5954" y="3126960"/>
              <a:ext cx="1526698" cy="1087638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MP Climatización 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625" y="3366074"/>
            <a:ext cx="1040050" cy="104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587" y="1920500"/>
            <a:ext cx="944125" cy="9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8575" y="4861850"/>
            <a:ext cx="944126" cy="106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MP Climatización 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p3"/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empresa MP climatización dedicada a la venta de equipos de aires acondicionados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teniendo problemas para atraer a nuevos clientes ya que solo cuentan con la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recomendación de conocidos o familiares.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decidimos crear una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web, para ampliar sus ventas y aumentar la 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visibilidad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los productos, con el fin de ll</a:t>
            </a: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egar a más clientes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5456903" y="3736258"/>
            <a:ext cx="1140542" cy="7570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MP Climatización 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4"/>
          <p:cNvSpPr txBox="1"/>
          <p:nvPr/>
        </p:nvSpPr>
        <p:spPr>
          <a:xfrm>
            <a:off x="1" y="4082446"/>
            <a:ext cx="1219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614515" y="2040571"/>
            <a:ext cx="10962967" cy="15752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objetivo principal es incrementar la visibilidad de la empresa ante nuevos clientes potenciales, destacando la calidad de nuestros servicios y resaltando nuestros precios competitivos.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hacerlo, buscamos no solo atraer a un mayor número de clientes, sino también construir una reputación sólida y confiable en el mercado.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14514" y="4732407"/>
            <a:ext cx="10962967" cy="15752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Desarrollaremos un catálogo de productos en donde este consistirá en crear una interfaz intuitiva, y que sea del agrado para el cliente.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Desarrollaremos una herramienta en donde los usuarios interactúen con la plataforma, con el fin de calcular la potencia necesaria del equipo de climatización que necesiten.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último objetivo garantizamos la seguridad y protección de los datos, implementando medidas de seguridad para proteger la información personal y financiera de los usuarios.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MP Climatización 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/>
          </a:p>
        </p:txBody>
      </p:sp>
      <p:cxnSp>
        <p:nvCxnSpPr>
          <p:cNvPr id="136" name="Google Shape;136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5"/>
          <p:cNvSpPr txBox="1"/>
          <p:nvPr/>
        </p:nvSpPr>
        <p:spPr>
          <a:xfrm>
            <a:off x="1445250" y="2752400"/>
            <a:ext cx="87912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1168500" y="2434850"/>
            <a:ext cx="98550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procesos tecnológicos, para incorporar nuevos canales de venta y así llegar a más clientes.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nuevos módulos en el desarrollo de la página web, con el fin de expandir sus servicios a lo largo de todo el país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plataforma Web.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Calculadora de potencia BTU.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Interfaces</a:t>
            </a: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s-CL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Catálogo de productos.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MP Climatización 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6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6"/>
          <p:cNvSpPr txBox="1"/>
          <p:nvPr/>
        </p:nvSpPr>
        <p:spPr>
          <a:xfrm>
            <a:off x="812900" y="2358700"/>
            <a:ext cx="9894300" cy="4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325" y="2358700"/>
            <a:ext cx="8253351" cy="431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MP Climatización </a:t>
            </a:r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1" y="11556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7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7" name="Google Shape;15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288" y="2121850"/>
            <a:ext cx="7207801" cy="46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MP Climatización 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0" y="758030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8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6" name="Google Shape;1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575" y="1701205"/>
            <a:ext cx="6411116" cy="477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71" name="Google Shape;1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9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MP Climatización 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0" y="5999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/>
          </a:p>
        </p:txBody>
      </p:sp>
      <p:cxnSp>
        <p:nvCxnSpPr>
          <p:cNvPr id="174" name="Google Shape;174;p9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5" name="Google Shape;17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475" y="1284725"/>
            <a:ext cx="7629048" cy="55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